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4546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5217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2271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1327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7589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351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99592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110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4" y="2708920"/>
            <a:ext cx="7488832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ОСТАННЯ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БИТВА </a:t>
            </a:r>
            <a:r>
              <a:rPr lang="ru-RU" sz="4400" b="1" dirty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— </a:t>
            </a:r>
            <a:endParaRPr lang="ru-RU" sz="4400" b="1" dirty="0" smtClean="0">
              <a:solidFill>
                <a:srgbClr val="0C2E3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ІСУСОВА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rgbClr val="0C2E3A"/>
                </a:solidFill>
                <a:latin typeface="Verdana"/>
                <a:ea typeface="Verdana"/>
                <a:cs typeface="Verdana"/>
                <a:sym typeface="Verdana"/>
              </a:rPr>
              <a:t>ПЕРЕМОГА</a:t>
            </a:r>
            <a:endParaRPr lang="ru-RU" sz="4400" b="1" i="0" u="none" strike="noStrike" cap="none" dirty="0">
              <a:solidFill>
                <a:srgbClr val="0C2E3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110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Промовив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Бог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Отець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Господеві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моєму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Ісусові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Сядь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праворуч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Мене, доки 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покладу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ворогів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підніжка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ногам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110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Господь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Отець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Сіону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небесного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Єрусалиму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пошле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берло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пануй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поміж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ворогами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4351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110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Весь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збір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правдивих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богомільців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готовий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день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військового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побору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в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оздобах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святині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лоня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зірниці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прилине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Тебе,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немов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роса, </a:t>
            </a:r>
            <a:endParaRPr lang="ru-RU" sz="34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4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громада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працівників-баптистів</a:t>
            </a:r>
            <a:r>
              <a:rPr lang="ru-RU" sz="3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224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110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Поклявся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Господь наш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Отець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жаліти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священик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чином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Мелхиседековим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2623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110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правиці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розторощить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Владика Бог наш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Отець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президентів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генералів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день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гніву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1568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110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буде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судити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народами, землю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виповнить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трупами,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розторощить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голову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могутнім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ЧОЛОВІКАМ та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сильним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можновладцям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краї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великім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…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5231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110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пити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Цар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зі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струмка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живої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води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тому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підійме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голову! </a:t>
            </a:r>
          </a:p>
        </p:txBody>
      </p:sp>
    </p:spTree>
    <p:extLst>
      <p:ext uri="{BB962C8B-B14F-4D97-AF65-F5344CB8AC3E}">
        <p14:creationId xmlns:p14="http://schemas.microsoft.com/office/powerpoint/2010/main" val="6335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191</Words>
  <Application>Microsoft Office PowerPoint</Application>
  <PresentationFormat>Экран (4:3)</PresentationFormat>
  <Paragraphs>44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ПСАЛОМ 110</vt:lpstr>
      <vt:lpstr>ПСАЛОМ 110:1</vt:lpstr>
      <vt:lpstr>ПСАЛОМ 110:2</vt:lpstr>
      <vt:lpstr>ПСАЛОМ 110:3</vt:lpstr>
      <vt:lpstr>ПСАЛОМ 110:4</vt:lpstr>
      <vt:lpstr>ПСАЛОМ 110:5</vt:lpstr>
      <vt:lpstr>ПСАЛОМ 110:6</vt:lpstr>
      <vt:lpstr>ПСАЛОМ 110:7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26</cp:revision>
  <dcterms:modified xsi:type="dcterms:W3CDTF">2019-11-06T12:22:38Z</dcterms:modified>
</cp:coreProperties>
</file>